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2" r:id="rId7"/>
    <p:sldId id="1160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B-_j-9rojg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257175" y="3353834"/>
            <a:ext cx="21002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فرق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735824" y="34290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191F8D-12F9-42FC-88A2-0F59CDF2A872}"/>
              </a:ext>
            </a:extLst>
          </p:cNvPr>
          <p:cNvSpPr txBox="1"/>
          <p:nvPr/>
        </p:nvSpPr>
        <p:spPr>
          <a:xfrm>
            <a:off x="4542230" y="3446167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https://youtu.be/5B-_j-9rojg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4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B96F99-5FFB-411C-9FC3-C2A57E76E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556" y="1600200"/>
            <a:ext cx="9386888" cy="48577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738D978-7B6A-4A2E-A5A4-39AF4D1F1BB1}"/>
              </a:ext>
            </a:extLst>
          </p:cNvPr>
          <p:cNvSpPr/>
          <p:nvPr/>
        </p:nvSpPr>
        <p:spPr>
          <a:xfrm>
            <a:off x="4314825" y="1001197"/>
            <a:ext cx="5529263" cy="3693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ضع دائرة علىى الأدوات الخطرة في بيئة العمل </a:t>
            </a: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: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6093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5740</TotalTime>
  <Words>31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24</cp:revision>
  <dcterms:created xsi:type="dcterms:W3CDTF">2023-05-01T10:02:06Z</dcterms:created>
  <dcterms:modified xsi:type="dcterms:W3CDTF">2024-01-16T07:20:58Z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